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3"/>
  </p:notesMasterIdLst>
  <p:sldIdLst>
    <p:sldId id="256" r:id="rId2"/>
  </p:sldIdLst>
  <p:sldSz cx="32404050" cy="43206988"/>
  <p:notesSz cx="6858000" cy="9774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786" y="-1978"/>
      </p:cViewPr>
      <p:guideLst>
        <p:guide orient="horz" pos="216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7742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4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021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021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3"/>
          </p:nvPr>
        </p:nvSpPr>
        <p:spPr>
          <a:xfrm>
            <a:off x="-10106025" y="-15455900"/>
            <a:ext cx="27068463" cy="36091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914400" y="4648200"/>
            <a:ext cx="5027613" cy="4418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ftr" idx="11"/>
          </p:nvPr>
        </p:nvSpPr>
        <p:spPr>
          <a:xfrm>
            <a:off x="0" y="9296400"/>
            <a:ext cx="297021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3886200" y="9296400"/>
            <a:ext cx="297021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sz="1200" b="0" i="0" u="sng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sldNum" idx="12"/>
          </p:nvPr>
        </p:nvSpPr>
        <p:spPr>
          <a:xfrm>
            <a:off x="3886200" y="9296400"/>
            <a:ext cx="297021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200" b="0" i="0" u="sng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1:notes"/>
          <p:cNvSpPr txBox="1"/>
          <p:nvPr/>
        </p:nvSpPr>
        <p:spPr>
          <a:xfrm>
            <a:off x="2057400" y="762000"/>
            <a:ext cx="2743200" cy="3657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914400" y="4648200"/>
            <a:ext cx="5029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400" b="1" u="sng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OBS: </a:t>
            </a:r>
            <a:r>
              <a:rPr lang="pt-BR" sz="1400" b="1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Tamanho de 0,90m largura e 1,20m comprimento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1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0106025" y="-15455900"/>
            <a:ext cx="27068463" cy="36091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1620838" y="10082213"/>
            <a:ext cx="29162375" cy="285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2559050" y="27763788"/>
            <a:ext cx="27544713" cy="858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2559050" y="18313400"/>
            <a:ext cx="27544713" cy="94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1620838" y="10082213"/>
            <a:ext cx="14504987" cy="285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16278225" y="10082213"/>
            <a:ext cx="14504988" cy="285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1620838" y="9671050"/>
            <a:ext cx="14316075" cy="403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1620838" y="13701713"/>
            <a:ext cx="14316075" cy="2489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3"/>
          </p:nvPr>
        </p:nvSpPr>
        <p:spPr>
          <a:xfrm>
            <a:off x="16460788" y="9671050"/>
            <a:ext cx="14322425" cy="403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4"/>
          </p:nvPr>
        </p:nvSpPr>
        <p:spPr>
          <a:xfrm>
            <a:off x="16460788" y="13701713"/>
            <a:ext cx="14322425" cy="2489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1620838" y="1720850"/>
            <a:ext cx="10660062" cy="731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12669838" y="1720850"/>
            <a:ext cx="18113375" cy="36876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1620838" y="9040813"/>
            <a:ext cx="10660062" cy="2955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351588" y="30245050"/>
            <a:ext cx="19442112" cy="357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>
            <a:spLocks noGrp="1"/>
          </p:cNvSpPr>
          <p:nvPr>
            <p:ph type="pic" idx="2"/>
          </p:nvPr>
        </p:nvSpPr>
        <p:spPr>
          <a:xfrm>
            <a:off x="6351588" y="3860800"/>
            <a:ext cx="19442112" cy="2592387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6351588" y="33815338"/>
            <a:ext cx="19442112" cy="507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 rot="5400000">
            <a:off x="1944688" y="9758363"/>
            <a:ext cx="28514675" cy="2916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 rot="5400000">
            <a:off x="8705057" y="16518732"/>
            <a:ext cx="36866513" cy="7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-5952331" y="9303544"/>
            <a:ext cx="36866513" cy="2172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1620838" y="10082213"/>
            <a:ext cx="29162375" cy="285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457200" marR="0" lvl="0" indent="-1187450" algn="l" rtl="0">
              <a:lnSpc>
                <a:spcPct val="100000"/>
              </a:lnSpc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Char char="•"/>
              <a:defRPr sz="15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66800" algn="l" rtl="0">
              <a:lnSpc>
                <a:spcPct val="100000"/>
              </a:lnSpc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sz="1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46150" algn="l" rtl="0">
              <a:lnSpc>
                <a:spcPct val="100000"/>
              </a:lnSpc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•"/>
              <a:defRPr sz="1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3185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–"/>
              <a:defRPr sz="9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3185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3185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3185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3185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3185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sz="9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16208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11071225" y="39346188"/>
            <a:ext cx="102616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23223538" y="39346188"/>
            <a:ext cx="7559675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2" title="backgroun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2404051" cy="4320697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2"/>
          <p:cNvSpPr/>
          <p:nvPr/>
        </p:nvSpPr>
        <p:spPr>
          <a:xfrm>
            <a:off x="1336424" y="954615"/>
            <a:ext cx="29731200" cy="41528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2"/>
          <p:cNvSpPr/>
          <p:nvPr/>
        </p:nvSpPr>
        <p:spPr>
          <a:xfrm flipH="1">
            <a:off x="16691949" y="-8196136"/>
            <a:ext cx="140523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7239000" y="6719888"/>
            <a:ext cx="4763" cy="9525"/>
          </a:xfrm>
          <a:custGeom>
            <a:avLst/>
            <a:gdLst/>
            <a:ahLst/>
            <a:cxnLst/>
            <a:rect l="l" t="t" r="r" b="b"/>
            <a:pathLst>
              <a:path w="10" h="23" extrusionOk="0">
                <a:moveTo>
                  <a:pt x="0" y="23"/>
                </a:moveTo>
                <a:lnTo>
                  <a:pt x="0" y="13"/>
                </a:lnTo>
                <a:lnTo>
                  <a:pt x="0" y="0"/>
                </a:lnTo>
                <a:lnTo>
                  <a:pt x="5" y="0"/>
                </a:lnTo>
                <a:lnTo>
                  <a:pt x="10" y="0"/>
                </a:lnTo>
                <a:lnTo>
                  <a:pt x="10" y="10"/>
                </a:lnTo>
                <a:lnTo>
                  <a:pt x="10" y="23"/>
                </a:lnTo>
                <a:lnTo>
                  <a:pt x="5" y="23"/>
                </a:lnTo>
                <a:lnTo>
                  <a:pt x="0" y="23"/>
                </a:lnTo>
                <a:close/>
              </a:path>
            </a:pathLst>
          </a:custGeom>
          <a:solidFill>
            <a:srgbClr val="AAA9A9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/>
          <p:nvPr/>
        </p:nvSpPr>
        <p:spPr>
          <a:xfrm>
            <a:off x="5016500" y="6519863"/>
            <a:ext cx="4763" cy="0"/>
          </a:xfrm>
          <a:custGeom>
            <a:avLst/>
            <a:gdLst/>
            <a:ahLst/>
            <a:cxnLst/>
            <a:rect l="l" t="t" r="r" b="b"/>
            <a:pathLst>
              <a:path w="11" h="13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6" y="0"/>
                </a:lnTo>
                <a:lnTo>
                  <a:pt x="11" y="0"/>
                </a:lnTo>
                <a:lnTo>
                  <a:pt x="11" y="0"/>
                </a:lnTo>
                <a:lnTo>
                  <a:pt x="11" y="0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AAA9A9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2"/>
          <p:cNvSpPr/>
          <p:nvPr/>
        </p:nvSpPr>
        <p:spPr>
          <a:xfrm>
            <a:off x="6281738" y="6469063"/>
            <a:ext cx="6350" cy="0"/>
          </a:xfrm>
          <a:custGeom>
            <a:avLst/>
            <a:gdLst/>
            <a:ahLst/>
            <a:cxnLst/>
            <a:rect l="l" t="t" r="r" b="b"/>
            <a:pathLst>
              <a:path w="21" h="13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0" y="0"/>
                </a:lnTo>
                <a:lnTo>
                  <a:pt x="21" y="0"/>
                </a:lnTo>
                <a:lnTo>
                  <a:pt x="21" y="0"/>
                </a:lnTo>
                <a:lnTo>
                  <a:pt x="21" y="0"/>
                </a:lnTo>
                <a:lnTo>
                  <a:pt x="10" y="0"/>
                </a:lnTo>
                <a:lnTo>
                  <a:pt x="0" y="0"/>
                </a:lnTo>
                <a:close/>
              </a:path>
            </a:pathLst>
          </a:custGeom>
          <a:solidFill>
            <a:srgbClr val="AAA9A9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2"/>
          <p:cNvSpPr/>
          <p:nvPr/>
        </p:nvSpPr>
        <p:spPr>
          <a:xfrm>
            <a:off x="6861175" y="6419850"/>
            <a:ext cx="6350" cy="0"/>
          </a:xfrm>
          <a:custGeom>
            <a:avLst/>
            <a:gdLst/>
            <a:ahLst/>
            <a:cxnLst/>
            <a:rect l="l" t="t" r="r" b="b"/>
            <a:pathLst>
              <a:path w="24" h="10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1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3" y="0"/>
                </a:lnTo>
                <a:lnTo>
                  <a:pt x="0" y="0"/>
                </a:lnTo>
                <a:close/>
              </a:path>
            </a:pathLst>
          </a:custGeom>
          <a:solidFill>
            <a:srgbClr val="AAA9A9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2"/>
          <p:cNvSpPr/>
          <p:nvPr/>
        </p:nvSpPr>
        <p:spPr>
          <a:xfrm>
            <a:off x="14292263" y="6259513"/>
            <a:ext cx="6350" cy="0"/>
          </a:xfrm>
          <a:custGeom>
            <a:avLst/>
            <a:gdLst/>
            <a:ahLst/>
            <a:cxnLst/>
            <a:rect l="l" t="t" r="r" b="b"/>
            <a:pathLst>
              <a:path w="22" h="23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22" y="0"/>
                </a:lnTo>
                <a:lnTo>
                  <a:pt x="22" y="0"/>
                </a:lnTo>
                <a:lnTo>
                  <a:pt x="11" y="0"/>
                </a:lnTo>
                <a:lnTo>
                  <a:pt x="0" y="0"/>
                </a:lnTo>
                <a:close/>
              </a:path>
            </a:pathLst>
          </a:custGeom>
          <a:solidFill>
            <a:srgbClr val="AAA9A9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2"/>
          <p:cNvSpPr/>
          <p:nvPr/>
        </p:nvSpPr>
        <p:spPr>
          <a:xfrm>
            <a:off x="1952927" y="1092150"/>
            <a:ext cx="16989124" cy="31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XXXXXX</a:t>
            </a:r>
            <a:endParaRPr sz="6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2"/>
          <p:cNvSpPr/>
          <p:nvPr/>
        </p:nvSpPr>
        <p:spPr>
          <a:xfrm>
            <a:off x="2499360" y="4248150"/>
            <a:ext cx="21061680" cy="2880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 txBox="1"/>
          <p:nvPr/>
        </p:nvSpPr>
        <p:spPr>
          <a:xfrm flipH="1">
            <a:off x="2028700" y="8441795"/>
            <a:ext cx="139866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endParaRPr dirty="0"/>
          </a:p>
        </p:txBody>
      </p:sp>
      <p:sp>
        <p:nvSpPr>
          <p:cNvPr id="96" name="Google Shape;96;p12"/>
          <p:cNvSpPr txBox="1"/>
          <p:nvPr/>
        </p:nvSpPr>
        <p:spPr>
          <a:xfrm>
            <a:off x="16576550" y="8424566"/>
            <a:ext cx="139866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endParaRPr dirty="0"/>
          </a:p>
        </p:txBody>
      </p:sp>
      <p:sp>
        <p:nvSpPr>
          <p:cNvPr id="97" name="Google Shape;97;p12"/>
          <p:cNvSpPr txBox="1"/>
          <p:nvPr/>
        </p:nvSpPr>
        <p:spPr>
          <a:xfrm>
            <a:off x="1964364" y="26949769"/>
            <a:ext cx="140742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endParaRPr dirty="0"/>
          </a:p>
        </p:txBody>
      </p:sp>
      <p:sp>
        <p:nvSpPr>
          <p:cNvPr id="98" name="Google Shape;98;p12"/>
          <p:cNvSpPr txBox="1"/>
          <p:nvPr/>
        </p:nvSpPr>
        <p:spPr>
          <a:xfrm>
            <a:off x="2068113" y="21486614"/>
            <a:ext cx="13805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endParaRPr/>
          </a:p>
        </p:txBody>
      </p:sp>
      <p:sp>
        <p:nvSpPr>
          <p:cNvPr id="99" name="Google Shape;99;p12"/>
          <p:cNvSpPr txBox="1"/>
          <p:nvPr/>
        </p:nvSpPr>
        <p:spPr>
          <a:xfrm>
            <a:off x="16666518" y="26728114"/>
            <a:ext cx="13903009" cy="64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</a:t>
            </a:r>
            <a:endParaRPr/>
          </a:p>
        </p:txBody>
      </p:sp>
      <p:sp>
        <p:nvSpPr>
          <p:cNvPr id="100" name="Google Shape;100;p12"/>
          <p:cNvSpPr txBox="1"/>
          <p:nvPr/>
        </p:nvSpPr>
        <p:spPr>
          <a:xfrm>
            <a:off x="16848497" y="34699658"/>
            <a:ext cx="1371468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1952927" y="7215895"/>
            <a:ext cx="14037000" cy="825300"/>
          </a:xfrm>
          <a:prstGeom prst="rect">
            <a:avLst/>
          </a:prstGeom>
          <a:solidFill>
            <a:srgbClr val="74C4DE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INTRODUÇÃO </a:t>
            </a:r>
            <a:endParaRPr sz="1400" b="0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2"/>
          <p:cNvSpPr txBox="1"/>
          <p:nvPr/>
        </p:nvSpPr>
        <p:spPr>
          <a:xfrm>
            <a:off x="2027732" y="3931920"/>
            <a:ext cx="15072656" cy="278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2"/>
          <p:cNvSpPr txBox="1"/>
          <p:nvPr/>
        </p:nvSpPr>
        <p:spPr>
          <a:xfrm>
            <a:off x="2499360" y="4881386"/>
            <a:ext cx="1644269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Autores XXXXXXX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E-mail do autor principal: </a:t>
            </a:r>
            <a:r>
              <a:rPr lang="pt-BR" sz="3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</a:t>
            </a:r>
            <a:endParaRPr sz="32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2"/>
          <p:cNvSpPr txBox="1"/>
          <p:nvPr/>
        </p:nvSpPr>
        <p:spPr>
          <a:xfrm>
            <a:off x="1902127" y="25503895"/>
            <a:ext cx="14037000" cy="825300"/>
          </a:xfrm>
          <a:prstGeom prst="rect">
            <a:avLst/>
          </a:prstGeom>
          <a:solidFill>
            <a:srgbClr val="74C4DE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MÉTODOS</a:t>
            </a:r>
            <a:r>
              <a:rPr lang="pt-BR" sz="4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16414123" y="33625938"/>
            <a:ext cx="14037000" cy="825300"/>
          </a:xfrm>
          <a:prstGeom prst="rect">
            <a:avLst/>
          </a:prstGeom>
          <a:solidFill>
            <a:srgbClr val="74C4DE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 txBox="1"/>
          <p:nvPr/>
        </p:nvSpPr>
        <p:spPr>
          <a:xfrm>
            <a:off x="16202024" y="25475385"/>
            <a:ext cx="14037000" cy="825300"/>
          </a:xfrm>
          <a:prstGeom prst="rect">
            <a:avLst/>
          </a:prstGeom>
          <a:solidFill>
            <a:srgbClr val="75C998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r>
              <a:rPr lang="pt-BR" sz="4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1902127" y="20184007"/>
            <a:ext cx="14037000" cy="825300"/>
          </a:xfrm>
          <a:prstGeom prst="rect">
            <a:avLst/>
          </a:prstGeom>
          <a:solidFill>
            <a:srgbClr val="75C998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2" title="cac-png-horizont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87600" y="1884918"/>
            <a:ext cx="9061002" cy="453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9;p12">
            <a:extLst>
              <a:ext uri="{FF2B5EF4-FFF2-40B4-BE49-F238E27FC236}">
                <a16:creationId xmlns:a16="http://schemas.microsoft.com/office/drawing/2014/main" id="{92448601-F3A3-F0A3-08FD-67845F598F99}"/>
              </a:ext>
            </a:extLst>
          </p:cNvPr>
          <p:cNvSpPr txBox="1"/>
          <p:nvPr/>
        </p:nvSpPr>
        <p:spPr>
          <a:xfrm>
            <a:off x="16414123" y="7215895"/>
            <a:ext cx="14037000" cy="825300"/>
          </a:xfrm>
          <a:prstGeom prst="rect">
            <a:avLst/>
          </a:prstGeom>
          <a:solidFill>
            <a:srgbClr val="75C998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8;p12">
            <a:extLst>
              <a:ext uri="{FF2B5EF4-FFF2-40B4-BE49-F238E27FC236}">
                <a16:creationId xmlns:a16="http://schemas.microsoft.com/office/drawing/2014/main" id="{5351EF37-1594-7AD6-4517-E320023385B0}"/>
              </a:ext>
            </a:extLst>
          </p:cNvPr>
          <p:cNvSpPr txBox="1"/>
          <p:nvPr/>
        </p:nvSpPr>
        <p:spPr>
          <a:xfrm>
            <a:off x="16526177" y="38862418"/>
            <a:ext cx="14037000" cy="825300"/>
          </a:xfrm>
          <a:prstGeom prst="rect">
            <a:avLst/>
          </a:prstGeom>
          <a:solidFill>
            <a:srgbClr val="75C998"/>
          </a:solidFill>
          <a:ln>
            <a:noFill/>
          </a:ln>
        </p:spPr>
        <p:txBody>
          <a:bodyPr spcFirstLastPara="1" wrap="square" lIns="100775" tIns="50375" rIns="100775" bIns="50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Verdana"/>
              <a:buNone/>
            </a:pPr>
            <a:r>
              <a:rPr lang="pt-BR" sz="47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Personalizar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Verdana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Rejane Gonçalves</cp:lastModifiedBy>
  <cp:revision>1</cp:revision>
  <dcterms:modified xsi:type="dcterms:W3CDTF">2025-12-09T20:17:51Z</dcterms:modified>
</cp:coreProperties>
</file>